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6" r:id="rId2"/>
    <p:sldId id="258" r:id="rId3"/>
    <p:sldId id="257" r:id="rId4"/>
    <p:sldId id="259" r:id="rId5"/>
    <p:sldId id="263" r:id="rId6"/>
    <p:sldId id="261" r:id="rId7"/>
    <p:sldId id="264" r:id="rId8"/>
    <p:sldId id="267" r:id="rId9"/>
    <p:sldId id="268" r:id="rId10"/>
    <p:sldId id="265" r:id="rId11"/>
  </p:sldIdLst>
  <p:sldSz cx="12192000" cy="6858000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Hagar" initials="DH" lastIdx="2" clrIdx="0">
    <p:extLst>
      <p:ext uri="{19B8F6BF-5375-455C-9EA6-DF929625EA0E}">
        <p15:presenceInfo xmlns:p15="http://schemas.microsoft.com/office/powerpoint/2012/main" userId="S::dhagar@scouting.org::3cf287ce-1a20-48c2-9083-bcb0747d50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59" autoAdjust="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outlineViewPr>
    <p:cViewPr>
      <p:scale>
        <a:sx n="33" d="100"/>
        <a:sy n="33" d="100"/>
      </p:scale>
      <p:origin x="0" y="-189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2D02D1-8AF4-4A36-9932-45482901ED2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454C06-C136-4C49-9B6C-F79AD2425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54C06-C136-4C49-9B6C-F79AD2425D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>
            <a:extLst>
              <a:ext uri="{FF2B5EF4-FFF2-40B4-BE49-F238E27FC236}">
                <a16:creationId xmlns:a16="http://schemas.microsoft.com/office/drawing/2014/main" id="{A5C588A1-D5B0-45DD-BB48-288C50F91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67" y="2138363"/>
            <a:ext cx="1530351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656799" y="1650332"/>
            <a:ext cx="6341173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DA2A24A-D0AE-4912-B91C-5D12502199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4FB21C-0CE1-4976-8D27-87580E8F9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2BCB0AAD-404E-4025-AA86-BF065E3C057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7FF82A-FCEB-4385-BC9D-639B20E09D67}" type="datetime1">
              <a:rPr lang="en-US" altLang="en-US"/>
              <a:pPr>
                <a:defRPr/>
              </a:pPr>
              <a:t>1/8/2024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26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DL_4K.png">
            <a:extLst>
              <a:ext uri="{FF2B5EF4-FFF2-40B4-BE49-F238E27FC236}">
                <a16:creationId xmlns:a16="http://schemas.microsoft.com/office/drawing/2014/main" id="{AF7C9923-8919-419B-8357-6CDBF9298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4" y="328614"/>
            <a:ext cx="133773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34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292E7D-89D5-4B7F-A211-57A7811D7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AA0504-9BD1-4E1D-B3E9-7DDCA2B9DF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C8F42F2-A25D-4A9C-B3A2-298722D55E6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7928EC-44E5-4611-A902-42379C859A8B}" type="datetime1">
              <a:rPr lang="en-US" altLang="en-US"/>
              <a:pPr>
                <a:defRPr/>
              </a:pPr>
              <a:t>1/8/2024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00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DL_4K.png">
            <a:extLst>
              <a:ext uri="{FF2B5EF4-FFF2-40B4-BE49-F238E27FC236}">
                <a16:creationId xmlns:a16="http://schemas.microsoft.com/office/drawing/2014/main" id="{AFF9E3BD-7739-4973-9788-51AFB4324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4" y="328614"/>
            <a:ext cx="133773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ABC69BB-EB7A-4DD2-8D5A-5EF69BC4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4D541E-8F2B-49D2-8AA4-E9303EF79A04}" type="datetime1">
              <a:rPr lang="en-US" altLang="en-US"/>
              <a:pPr>
                <a:defRPr/>
              </a:pPr>
              <a:t>1/8/2024</a:t>
            </a:fld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6690E-5170-46EF-84CB-FD2C246558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8B2CB3-3AF9-423D-B731-74D384F09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87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DL_4K.png">
            <a:extLst>
              <a:ext uri="{FF2B5EF4-FFF2-40B4-BE49-F238E27FC236}">
                <a16:creationId xmlns:a16="http://schemas.microsoft.com/office/drawing/2014/main" id="{DA67E95E-1111-4706-949C-3CDB6ECB1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4" y="328614"/>
            <a:ext cx="133773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960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1937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7960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1937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7BEAFCD-4621-4F0A-910A-CF3C30EE8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18B6F5-E2A6-49C3-AE44-01B2BF85C56B}" type="datetime1">
              <a:rPr lang="en-US" altLang="en-US"/>
              <a:pPr>
                <a:defRPr/>
              </a:pPr>
              <a:t>1/8/2024</a:t>
            </a:fld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93679E-C856-4FF3-8CCC-F362DF6744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0ECEDA-A3B9-49A3-BFC7-B0EA2BFB13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71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>
            <a:extLst>
              <a:ext uri="{FF2B5EF4-FFF2-40B4-BE49-F238E27FC236}">
                <a16:creationId xmlns:a16="http://schemas.microsoft.com/office/drawing/2014/main" id="{87983ADF-FFAC-4069-BE1C-BEECDF64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4" y="328614"/>
            <a:ext cx="133773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8C0A048F-E6A1-491D-9096-07A347846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BC797F-63D9-4BB0-A70D-660A31C73956}" type="datetime1">
              <a:rPr lang="en-US" altLang="en-US"/>
              <a:pPr>
                <a:defRPr/>
              </a:pPr>
              <a:t>1/8/2024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93190-E2F5-4EA4-82A4-CEEE31557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374945-F08B-47DE-AD05-88BF39571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83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4FBBC-A09E-489D-A985-EA39B0CC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7B60F1-8372-4047-9043-9887D3797F46}" type="datetime1">
              <a:rPr lang="en-US" altLang="en-US"/>
              <a:pPr>
                <a:defRPr/>
              </a:pPr>
              <a:t>1/8/2024</a:t>
            </a:fld>
            <a:endParaRPr lang="en-US" alt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024BD50-28A9-4D8D-B63A-90F71A1004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807D0B-B9B2-4FF6-9B81-2661C81B7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02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85329-20C7-457D-A4D9-E4DD87B82C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787C08-1DBB-4A2F-9396-3706DDB0C3A2}" type="datetime1">
              <a:rPr lang="en-US" altLang="en-US"/>
              <a:pPr>
                <a:defRPr/>
              </a:pPr>
              <a:t>1/8/2024</a:t>
            </a:fld>
            <a:endParaRPr lang="en-US" alt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C80CEF4-C1B6-4181-8627-B3B54454C3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5412D0-BE0D-476E-B564-9BC09E6AD5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50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84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file:///\\Users\jaypointer\Desktop\Folio.png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Folio.png" descr="/Users/jaypointer/Desktop/Folio.png">
            <a:extLst>
              <a:ext uri="{FF2B5EF4-FFF2-40B4-BE49-F238E27FC236}">
                <a16:creationId xmlns:a16="http://schemas.microsoft.com/office/drawing/2014/main" id="{DC013221-A100-4458-82FA-731032720743}"/>
              </a:ext>
            </a:extLst>
          </p:cNvPr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07075"/>
            <a:ext cx="12223751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DF20C8D-052D-4318-ADCF-1683E84D49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89151" y="274638"/>
            <a:ext cx="93916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7C19797-4A6A-4B6F-8CB1-89F856B0E6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855A6-42ED-4F28-B7C8-6D403EF29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508751"/>
            <a:ext cx="5503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rgbClr val="95B3D7"/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A7774F86-B00D-403E-8CC2-34F6FE596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0" name="Picture 9">
            <a:extLst>
              <a:ext uri="{FF2B5EF4-FFF2-40B4-BE49-F238E27FC236}">
                <a16:creationId xmlns:a16="http://schemas.microsoft.com/office/drawing/2014/main" id="{A6856A23-E9B9-43B9-A984-EB848D826F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1" y="5961063"/>
            <a:ext cx="14118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5C348E8-7293-473D-AD33-C35C363A4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3634" y="6508751"/>
            <a:ext cx="2302933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eaLnBrk="1" hangingPunct="1">
              <a:defRPr sz="800" smtClean="0">
                <a:solidFill>
                  <a:srgbClr val="95B3D7"/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23DAF477-70F7-4C5C-ACDD-DAE8C9DBFCF6}" type="datetime1">
              <a:rPr lang="en-US" altLang="en-US"/>
              <a:pPr>
                <a:defRPr/>
              </a:pPr>
              <a:t>1/8/2024</a:t>
            </a:fld>
            <a:endParaRPr lang="en-US" altLang="en-US"/>
          </a:p>
        </p:txBody>
      </p:sp>
      <p:pic>
        <p:nvPicPr>
          <p:cNvPr id="1032" name="Picture 13" descr="AnnivGrStandard_White.png">
            <a:extLst>
              <a:ext uri="{FF2B5EF4-FFF2-40B4-BE49-F238E27FC236}">
                <a16:creationId xmlns:a16="http://schemas.microsoft.com/office/drawing/2014/main" id="{13564C80-5C20-494D-B35F-EFF1B9CD1E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6508751"/>
            <a:ext cx="2440516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80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CF0031"/>
          </a:solidFill>
          <a:latin typeface="Helvetica"/>
          <a:ea typeface="ヒラギノ角ゴ Pro W3" charset="0"/>
          <a:cs typeface="ヒラギノ角ゴ Pro W3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b="1" i="1" kern="1200">
          <a:solidFill>
            <a:srgbClr val="CF0031"/>
          </a:solidFill>
          <a:latin typeface="Helvetica"/>
          <a:ea typeface="ヒラギノ角ゴ Pro W3" charset="0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i="1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hagar@scouting.org" TargetMode="External"/><Relationship Id="rId2" Type="http://schemas.openxmlformats.org/officeDocument/2006/relationships/hyperlink" Target="mailto:karen.petersen@sbcglobal.n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CCFE-DF33-46DF-BF34-320CF922A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62" y="175514"/>
            <a:ext cx="10057737" cy="1325563"/>
          </a:xfrm>
        </p:spPr>
        <p:txBody>
          <a:bodyPr/>
          <a:lstStyle/>
          <a:p>
            <a:pPr algn="ctr"/>
            <a:r>
              <a:rPr lang="en-US" dirty="0"/>
              <a:t>Welcome To 2024 Camp Card Sales Training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3168BE-C223-F048-A264-F86C72E6E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4530" y="1213744"/>
            <a:ext cx="6400800" cy="4430512"/>
          </a:xfrm>
        </p:spPr>
      </p:pic>
    </p:spTree>
    <p:extLst>
      <p:ext uri="{BB962C8B-B14F-4D97-AF65-F5344CB8AC3E}">
        <p14:creationId xmlns:p14="http://schemas.microsoft.com/office/powerpoint/2010/main" val="3907859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D35F-EAE9-4452-85AD-3B0DEA30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2573383"/>
            <a:ext cx="9274629" cy="22598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Thank you for all you do for scouting </a:t>
            </a:r>
            <a:br>
              <a:rPr lang="en-US" sz="41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lang="en-US" sz="4100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151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74A23-0E07-4953-AEFC-66F15405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865" y="249320"/>
            <a:ext cx="9833548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Camp Card Sales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7AB0D-C2B0-4637-B40B-46D73BCD2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854" y="1145309"/>
            <a:ext cx="9728919" cy="46937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aseline="30000" dirty="0">
              <a:solidFill>
                <a:srgbClr val="000000"/>
              </a:solidFill>
            </a:endParaRPr>
          </a:p>
          <a:p>
            <a:pPr marL="114300" lvl="1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	</a:t>
            </a:r>
            <a:r>
              <a:rPr lang="en-US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 Card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Sales Timeline</a:t>
            </a:r>
            <a:endParaRPr lang="en-US" sz="1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lvl="1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lvl="1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1 – May 29     Camp Card Sale and distribution.</a:t>
            </a: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lvl="1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                     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                                             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April         			 Card Re-Distribution in your district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lvl="1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June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        		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Deadline for Card Returns and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 Settlement Due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23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6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4178-CCFC-4F09-9892-2F0D357B8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PUSH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67F33-7662-4800-8043-9D9B6AA50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826" y="1501600"/>
            <a:ext cx="10233537" cy="4334527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702A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Implement Camp Card Sales for Your Unit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NOW the Scouting adventures your youth plan to participate in for 2021-2022.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Determine the number of active youth in your program.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 a per youth sales goal.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 an overall unit sales goal.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Communicate unit needs clearly with each youth and parent.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Explain how the sale of Camp Cards teaches youth the value of earning their own way.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Explain exactly where the unit plans to allocate the revenue generated from the sales.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(i.e. Individual youth camp fees, Unit camp fees, uniforms, etc..)</a:t>
            </a:r>
            <a:endParaRPr lang="en-US" sz="1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Communicate Camp Card calendar clearly with all youth and parents.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a Kick-off for your unit.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Turn-in dates for money and unsold Camp Cards.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68EEB77-1A7E-45FF-BEBA-EF1BE8F295EB}"/>
              </a:ext>
            </a:extLst>
          </p:cNvPr>
          <p:cNvSpPr txBox="1">
            <a:spLocks/>
          </p:cNvSpPr>
          <p:nvPr/>
        </p:nvSpPr>
        <p:spPr bwMode="auto">
          <a:xfrm>
            <a:off x="1971821" y="176037"/>
            <a:ext cx="74617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F0031"/>
                </a:solidFill>
                <a:latin typeface="Helvetica"/>
                <a:ea typeface="ヒラギノ角ゴ Pro W3" charset="0"/>
                <a:cs typeface="ヒラギノ角ゴ Pro W3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F003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F003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F003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F003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F003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F003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F003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F003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dirty="0"/>
              <a:t>Camp Card Sales Training</a:t>
            </a:r>
          </a:p>
        </p:txBody>
      </p:sp>
    </p:spTree>
    <p:extLst>
      <p:ext uri="{BB962C8B-B14F-4D97-AF65-F5344CB8AC3E}">
        <p14:creationId xmlns:p14="http://schemas.microsoft.com/office/powerpoint/2010/main" val="275405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4DF6-E463-4AF3-BBB2-116F4E8FB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272498"/>
            <a:ext cx="9833548" cy="132556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            </a:t>
            </a:r>
            <a:r>
              <a:rPr lang="en-US" dirty="0">
                <a:solidFill>
                  <a:srgbClr val="C00000"/>
                </a:solidFill>
              </a:rPr>
              <a:t>Camp Card Sales Training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4220D-B72A-482C-9D95-6F1A37142EFE}"/>
              </a:ext>
            </a:extLst>
          </p:cNvPr>
          <p:cNvSpPr txBox="1"/>
          <p:nvPr/>
        </p:nvSpPr>
        <p:spPr>
          <a:xfrm>
            <a:off x="1577109" y="1710602"/>
            <a:ext cx="9037782" cy="2728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702A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Sell Camp Cards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job as Camp Card Chair is to teach Scouts how to sell.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4D4D4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get there, your team needs to employ </a:t>
            </a:r>
            <a:r>
              <a:rPr lang="en-US" dirty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en-US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sales methods.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Door to Door ( Wagon Sales) and Store Front.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4D4D4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plan and train your Scouts in </a:t>
            </a:r>
            <a:r>
              <a:rPr lang="en-US" dirty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en-US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methods; this will give you the best results. 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97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3B82-6CC2-4A64-A0D5-DC783968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092" y="257908"/>
            <a:ext cx="8984682" cy="12749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Camp Card Sales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9CDC6-D348-4749-A1AC-D7B7608FB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522" y="1532873"/>
            <a:ext cx="9875822" cy="4258327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702A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Door to Door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your Cards for a trip around the neighborhood.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4D4D4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Highlight the some offers.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Also, Encourage them to buy several cards because </a:t>
            </a:r>
            <a:r>
              <a:rPr lang="en-US" sz="1800" b="0" dirty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en-US" sz="18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offers are one use, and they may want more.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4D4D4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Trails End Phone app to </a:t>
            </a:r>
            <a:r>
              <a:rPr lang="en-US" sz="1800" b="0" dirty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</a:t>
            </a:r>
            <a:r>
              <a:rPr lang="en-US" sz="18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possibly increase sales with credit cards and cash.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them know your Unit is trying to earn their way to camp.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A3CDD3-5103-4342-A38E-2C1ACEF173C7}"/>
              </a:ext>
            </a:extLst>
          </p:cNvPr>
          <p:cNvSpPr txBox="1">
            <a:spLocks/>
          </p:cNvSpPr>
          <p:nvPr/>
        </p:nvSpPr>
        <p:spPr>
          <a:xfrm>
            <a:off x="766618" y="2614179"/>
            <a:ext cx="5606472" cy="2410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aseline="30000" dirty="0">
              <a:solidFill>
                <a:srgbClr val="000000"/>
              </a:solidFill>
            </a:endParaRPr>
          </a:p>
          <a:p>
            <a:endParaRPr lang="en-US" sz="2400" baseline="30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7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BA50D-C86C-4E73-87F7-AC87CBCE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177" y="235552"/>
            <a:ext cx="903170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Camp Card Sale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04312-04A8-472A-993B-36DCEAB8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108" y="2082011"/>
            <a:ext cx="9069047" cy="4159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aseline="30000" dirty="0">
                <a:solidFill>
                  <a:srgbClr val="000000"/>
                </a:solidFill>
              </a:rPr>
              <a:t>	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68713-95F5-4C93-A979-273F0328C775}"/>
              </a:ext>
            </a:extLst>
          </p:cNvPr>
          <p:cNvSpPr txBox="1"/>
          <p:nvPr/>
        </p:nvSpPr>
        <p:spPr>
          <a:xfrm>
            <a:off x="1437845" y="1659589"/>
            <a:ext cx="10032274" cy="3930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702A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Storefront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solidFill>
                  <a:srgbClr val="702A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follow Local health guidelines and store rules and restrictions.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up a sales booth and sell Camp Cards on the spot.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4D4D4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Trails End Phone app to record and possibly increase cash sales and credit cards.</a:t>
            </a:r>
            <a:r>
              <a:rPr lang="en-US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4D4D4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can be an effective approach in the right location at the right time, but don’t hang your hat on this approach alone.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multiple locations over the course of a couple of days. (Bring a tent display and posters).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8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6B522-050A-4C63-9C52-9C48B1B6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927" y="189371"/>
            <a:ext cx="8759102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Camp Card Sales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A2EDE-9889-4148-9748-801C063B9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184" y="1538693"/>
            <a:ext cx="10040587" cy="4428666"/>
          </a:xfrm>
        </p:spPr>
        <p:txBody>
          <a:bodyPr>
            <a:normAutofit fontScale="77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702A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Sales Techniques for Scouts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Don’t miss the opportunity to use the Camp Card sale to train your Scouts in public speaking, sales and service. Have your Scouts practice  these simple steps: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9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     Wear your uniform.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9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Smile and tell them who you are—first name only</a:t>
            </a:r>
            <a:r>
              <a:rPr lang="en-US" sz="1900" b="0" dirty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900" b="0" dirty="0">
              <a:solidFill>
                <a:srgbClr val="4D4D4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Tell them where you are from (unit within Scouting).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9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Tell them what you are doing (going Camping).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9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Tell them what they can do to help (save money with the Camp Card).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9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Ask them if they would like to buy more than one.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9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b="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the sale and thank them.</a:t>
            </a:r>
            <a:endParaRPr lang="en-US" sz="19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6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F582E-CCBC-4423-8566-06D58955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691" y="274638"/>
            <a:ext cx="9180945" cy="1132743"/>
          </a:xfrm>
        </p:spPr>
        <p:txBody>
          <a:bodyPr/>
          <a:lstStyle/>
          <a:p>
            <a:r>
              <a:rPr lang="en-US" dirty="0"/>
              <a:t>Camp Card Sales Training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CB855B-9CD0-4715-9014-2FE4F1354484}"/>
              </a:ext>
            </a:extLst>
          </p:cNvPr>
          <p:cNvSpPr txBox="1"/>
          <p:nvPr/>
        </p:nvSpPr>
        <p:spPr>
          <a:xfrm>
            <a:off x="1269645" y="1407381"/>
            <a:ext cx="10160355" cy="4345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1" dirty="0">
                <a:solidFill>
                  <a:srgbClr val="702A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&amp; Courtesy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1600" b="1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wear face covering/mask and practice social distancing while selling Camp Cards.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1600" b="1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 hands or use hand sanitizer often while selling.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Sell with another Scout or with an adult.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Never enter anyone’s home.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Never sell after dark, unless with an adult.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Don’t carry large amounts of cash.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Always walk on the sidewalk and driveway.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Say thank you whether or not the prospect buys a Camp Card.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7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0981E6-D06B-4E56-BDCD-D196BEBF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 Card Sales Training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20C42E-FD05-4CA0-8FC8-173FEE953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Questions and Information please contact:</a:t>
            </a:r>
          </a:p>
          <a:p>
            <a:endParaRPr lang="en-US" dirty="0"/>
          </a:p>
          <a:p>
            <a:r>
              <a:rPr lang="en-US" sz="1800" dirty="0"/>
              <a:t>Karen Petersen  email: </a:t>
            </a:r>
            <a:r>
              <a:rPr lang="en-US" sz="1800" dirty="0">
                <a:hlinkClick r:id="rId2"/>
              </a:rPr>
              <a:t>karen.petersen@sbcglobal.net</a:t>
            </a:r>
            <a:r>
              <a:rPr lang="en-US" sz="1800" dirty="0"/>
              <a:t>  Cell: 916-873-3333</a:t>
            </a:r>
          </a:p>
          <a:p>
            <a:endParaRPr lang="en-US" sz="1800" dirty="0"/>
          </a:p>
          <a:p>
            <a:r>
              <a:rPr lang="en-US" sz="1800" dirty="0"/>
              <a:t>David Hagar       email: </a:t>
            </a:r>
            <a:r>
              <a:rPr lang="en-US" sz="1800" dirty="0">
                <a:hlinkClick r:id="rId3"/>
              </a:rPr>
              <a:t>David.hagar@scouting.org</a:t>
            </a:r>
            <a:r>
              <a:rPr lang="en-US" sz="1800" dirty="0"/>
              <a:t>         Cell: 916-494-3460</a:t>
            </a:r>
          </a:p>
        </p:txBody>
      </p:sp>
    </p:spTree>
    <p:extLst>
      <p:ext uri="{BB962C8B-B14F-4D97-AF65-F5344CB8AC3E}">
        <p14:creationId xmlns:p14="http://schemas.microsoft.com/office/powerpoint/2010/main" val="2994190029"/>
      </p:ext>
    </p:extLst>
  </p:cSld>
  <p:clrMapOvr>
    <a:masterClrMapping/>
  </p:clrMapOvr>
</p:sld>
</file>

<file path=ppt/theme/theme1.xml><?xml version="1.0" encoding="utf-8"?>
<a:theme xmlns:a="http://schemas.openxmlformats.org/drawingml/2006/main" name="SPTemplate2_B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707</Words>
  <Application>Microsoft Office PowerPoint</Application>
  <PresentationFormat>Widescreen</PresentationFormat>
  <Paragraphs>106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Californian FB</vt:lpstr>
      <vt:lpstr>Helvetica</vt:lpstr>
      <vt:lpstr>Lucida Grande</vt:lpstr>
      <vt:lpstr>SPTemplate2_BC</vt:lpstr>
      <vt:lpstr>Welcome To 2024 Camp Card Sales Training </vt:lpstr>
      <vt:lpstr>Camp Card Sales Training </vt:lpstr>
      <vt:lpstr>The PUSH  </vt:lpstr>
      <vt:lpstr>            Camp Card Sales Training</vt:lpstr>
      <vt:lpstr>Camp Card Sales Training</vt:lpstr>
      <vt:lpstr>Camp Card Sale Training</vt:lpstr>
      <vt:lpstr>Camp Card Sales Training</vt:lpstr>
      <vt:lpstr>Camp Card Sales Training   </vt:lpstr>
      <vt:lpstr>Camp Card Sales Training</vt:lpstr>
      <vt:lpstr>Thank you for all you do for scouting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Golden Empire Council  Boy Scouts of America</dc:title>
  <dc:creator>Justin Hernandez</dc:creator>
  <cp:lastModifiedBy>David Hagar</cp:lastModifiedBy>
  <cp:revision>80</cp:revision>
  <cp:lastPrinted>2021-03-02T20:32:00Z</cp:lastPrinted>
  <dcterms:created xsi:type="dcterms:W3CDTF">2021-02-18T01:22:52Z</dcterms:created>
  <dcterms:modified xsi:type="dcterms:W3CDTF">2024-01-08T17:37:06Z</dcterms:modified>
</cp:coreProperties>
</file>